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8" r:id="rId2"/>
    <p:sldId id="290" r:id="rId3"/>
    <p:sldId id="29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92" r:id="rId35"/>
    <p:sldId id="293" r:id="rId36"/>
    <p:sldId id="294" r:id="rId37"/>
    <p:sldId id="295" r:id="rId38"/>
  </p:sldIdLst>
  <p:sldSz cx="13004800" cy="9753600"/>
  <p:notesSz cx="13004800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94660"/>
  </p:normalViewPr>
  <p:slideViewPr>
    <p:cSldViewPr>
      <p:cViewPr varScale="1">
        <p:scale>
          <a:sx n="48" d="100"/>
          <a:sy n="48" d="100"/>
        </p:scale>
        <p:origin x="-1434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3023616"/>
            <a:ext cx="11054080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278" y="1872691"/>
            <a:ext cx="11054080" cy="1937715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80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278" y="3846633"/>
            <a:ext cx="11054080" cy="477054"/>
          </a:xfrm>
        </p:spPr>
        <p:txBody>
          <a:bodyPr lIns="65023" rIns="65023" anchor="t"/>
          <a:lstStyle>
            <a:lvl1pPr marL="0" indent="0">
              <a:buNone/>
              <a:defRPr sz="3100">
                <a:solidFill>
                  <a:schemeClr val="tx1"/>
                </a:solidFill>
              </a:defRPr>
            </a:lvl1pPr>
            <a:lvl2pPr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70848"/>
            <a:ext cx="2991104" cy="276999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21632" y="9070848"/>
            <a:ext cx="4161536" cy="276999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63456" y="9070848"/>
            <a:ext cx="2991104" cy="276999"/>
          </a:xfrm>
        </p:spPr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0240" y="390144"/>
            <a:ext cx="11704320" cy="15605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0240" y="2243328"/>
            <a:ext cx="11704320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21632" y="9070848"/>
            <a:ext cx="416153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63456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51200" y="541867"/>
            <a:ext cx="9753600" cy="1547088"/>
          </a:xfrm>
          <a:prstGeom prst="rect">
            <a:avLst/>
          </a:prstGeom>
        </p:spPr>
        <p:txBody>
          <a:bodyPr wrap="square" lIns="130046" tIns="65023" rIns="130046" bIns="65023">
            <a:spAutoFit/>
          </a:bodyPr>
          <a:lstStyle/>
          <a:p>
            <a:pPr algn="ctr"/>
            <a:r>
              <a:rPr lang="en-US" sz="4600" dirty="0">
                <a:latin typeface="Arial Rounded MT Bold" pitchFamily="34" charset="0"/>
              </a:rPr>
              <a:t>RUNGTA COLLEGE OF DENTAL SCIENCES AND RESEARCH</a:t>
            </a:r>
            <a:endParaRPr lang="en-IN" sz="4600" dirty="0">
              <a:latin typeface="Arial Rounded MT Bold" pitchFamily="34" charset="0"/>
            </a:endParaRPr>
          </a:p>
        </p:txBody>
      </p:sp>
      <p:pic>
        <p:nvPicPr>
          <p:cNvPr id="5" name="Picture 2" descr="C:\Users\USER\Desktop\logo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09333" cy="270933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059093" y="8128001"/>
            <a:ext cx="9428480" cy="656590"/>
          </a:xfrm>
          <a:prstGeom prst="rect">
            <a:avLst/>
          </a:prstGeom>
        </p:spPr>
        <p:txBody>
          <a:bodyPr wrap="square" lIns="130046" tIns="65023" rIns="130046" bIns="65023">
            <a:spAutoFit/>
          </a:bodyPr>
          <a:lstStyle/>
          <a:p>
            <a:pPr algn="ctr"/>
            <a:r>
              <a:rPr lang="en-US" sz="3400" dirty="0">
                <a:latin typeface="Arial Black" pitchFamily="34" charset="0"/>
              </a:rPr>
              <a:t>DEPARTMENT OF GENERAL MEDICINE</a:t>
            </a:r>
            <a:endParaRPr lang="en-IN" sz="3400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44600" y="4038600"/>
            <a:ext cx="1036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800" b="1" dirty="0" smtClean="0"/>
              <a:t>CORONARY ARTERY DISEASE</a:t>
            </a:r>
            <a:endParaRPr lang="en-IN" sz="4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652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0240" y="390144"/>
            <a:ext cx="11704320" cy="923330"/>
          </a:xfrm>
        </p:spPr>
        <p:txBody>
          <a:bodyPr/>
          <a:lstStyle/>
          <a:p>
            <a:pPr algn="ctr"/>
            <a:r>
              <a:rPr lang="en-IN" sz="6000" b="1" dirty="0" smtClean="0"/>
              <a:t>SPECIFIC LEARNING OBJECTIVES</a:t>
            </a:r>
            <a:endParaRPr lang="en-IN" sz="60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25600" y="1986844"/>
          <a:ext cx="10210800" cy="5933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3600"/>
                <a:gridCol w="3403600"/>
                <a:gridCol w="3403600"/>
              </a:tblGrid>
              <a:tr h="523169"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MUST KNOW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600" dirty="0" smtClean="0"/>
                        <a:t>NICE TO KNOW</a:t>
                      </a:r>
                      <a:endParaRPr lang="en-IN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DESIRE TO KNOW</a:t>
                      </a:r>
                      <a:endParaRPr lang="en-IN" sz="3200" dirty="0"/>
                    </a:p>
                  </a:txBody>
                  <a:tcPr/>
                </a:tc>
              </a:tr>
              <a:tr h="523169"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ETIOLOGY AND </a:t>
                      </a:r>
                      <a:r>
                        <a:rPr lang="en-IN" sz="3200" baseline="0" dirty="0" smtClean="0"/>
                        <a:t> PATHOGENESIS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COLLATERAL CIRCULATION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HEALTH</a:t>
                      </a:r>
                      <a:r>
                        <a:rPr lang="en-IN" sz="3200" baseline="0" dirty="0" smtClean="0"/>
                        <a:t> PROMOTION AND MAINTENANCE</a:t>
                      </a:r>
                      <a:endParaRPr lang="en-IN" sz="3200" dirty="0"/>
                    </a:p>
                  </a:txBody>
                  <a:tcPr/>
                </a:tc>
              </a:tr>
              <a:tr h="523169"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CLINICAL MANIFESTATIONS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TYPES</a:t>
                      </a:r>
                      <a:r>
                        <a:rPr lang="en-IN" sz="3200" baseline="0" dirty="0" smtClean="0"/>
                        <a:t> OF ANGINA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3200" dirty="0"/>
                    </a:p>
                  </a:txBody>
                  <a:tcPr/>
                </a:tc>
              </a:tr>
              <a:tr h="523169">
                <a:tc>
                  <a:txBody>
                    <a:bodyPr/>
                    <a:lstStyle/>
                    <a:p>
                      <a:r>
                        <a:rPr lang="en-IN" sz="3200" dirty="0" smtClean="0"/>
                        <a:t>ANGINA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3200" dirty="0"/>
                    </a:p>
                  </a:txBody>
                  <a:tcPr/>
                </a:tc>
              </a:tr>
              <a:tr h="523169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523169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523169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523169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652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144"/>
            <a:ext cx="11704320" cy="1015663"/>
          </a:xfrm>
        </p:spPr>
        <p:txBody>
          <a:bodyPr/>
          <a:lstStyle/>
          <a:p>
            <a:pPr algn="ctr"/>
            <a:r>
              <a:rPr lang="en-IN" sz="6600" b="1" dirty="0" smtClean="0"/>
              <a:t>CONTENTS</a:t>
            </a:r>
            <a:endParaRPr lang="en-IN" sz="6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243328"/>
            <a:ext cx="11704320" cy="4431983"/>
          </a:xfrm>
        </p:spPr>
        <p:txBody>
          <a:bodyPr/>
          <a:lstStyle/>
          <a:p>
            <a:r>
              <a:rPr lang="en-IN" sz="3600" dirty="0" smtClean="0"/>
              <a:t>Introduction</a:t>
            </a:r>
          </a:p>
          <a:p>
            <a:r>
              <a:rPr lang="en-IN" sz="3600" dirty="0" err="1" smtClean="0"/>
              <a:t>Etiology</a:t>
            </a:r>
            <a:r>
              <a:rPr lang="en-IN" sz="3600" dirty="0" smtClean="0"/>
              <a:t> and pathogenesis</a:t>
            </a:r>
          </a:p>
          <a:p>
            <a:r>
              <a:rPr lang="en-IN" sz="3600" dirty="0" smtClean="0"/>
              <a:t>Collateral circulation</a:t>
            </a:r>
          </a:p>
          <a:p>
            <a:r>
              <a:rPr lang="en-IN" sz="3600" dirty="0" smtClean="0"/>
              <a:t>Clinical manifestations</a:t>
            </a:r>
          </a:p>
          <a:p>
            <a:r>
              <a:rPr lang="en-IN" sz="3600" dirty="0" smtClean="0"/>
              <a:t>Angina</a:t>
            </a:r>
          </a:p>
          <a:p>
            <a:r>
              <a:rPr lang="en-IN" sz="3600" dirty="0" smtClean="0"/>
              <a:t>Types of angina</a:t>
            </a:r>
          </a:p>
          <a:p>
            <a:r>
              <a:rPr lang="en-IN" sz="3600" dirty="0" smtClean="0"/>
              <a:t>Health promotion and maintenance</a:t>
            </a:r>
          </a:p>
          <a:p>
            <a:r>
              <a:rPr lang="en-IN" sz="3600" dirty="0" smtClean="0"/>
              <a:t>Summary</a:t>
            </a:r>
            <a:endParaRPr lang="en-IN" sz="36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144"/>
            <a:ext cx="11704320" cy="1015663"/>
          </a:xfrm>
        </p:spPr>
        <p:txBody>
          <a:bodyPr/>
          <a:lstStyle/>
          <a:p>
            <a:pPr algn="ctr"/>
            <a:endParaRPr lang="en-IN" sz="6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600" y="304800"/>
            <a:ext cx="11887200" cy="845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144"/>
            <a:ext cx="11704320" cy="1015663"/>
          </a:xfrm>
        </p:spPr>
        <p:txBody>
          <a:bodyPr/>
          <a:lstStyle/>
          <a:p>
            <a:pPr algn="ctr"/>
            <a:r>
              <a:rPr lang="en-IN" sz="6600" b="1" dirty="0" smtClean="0"/>
              <a:t>REFERENCES</a:t>
            </a:r>
            <a:endParaRPr lang="en-IN" sz="6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243328"/>
            <a:ext cx="11704320" cy="4616648"/>
          </a:xfrm>
        </p:spPr>
        <p:txBody>
          <a:bodyPr/>
          <a:lstStyle/>
          <a:p>
            <a:r>
              <a:rPr lang="en-US" sz="4400" dirty="0" smtClean="0"/>
              <a:t>DAVIDSON’S PRINCIPLES AND PRACTICE OF MEDICINE; 23</a:t>
            </a:r>
            <a:r>
              <a:rPr lang="en-US" sz="4400" baseline="30000" dirty="0" smtClean="0"/>
              <a:t>rd</a:t>
            </a:r>
            <a:r>
              <a:rPr lang="en-US" sz="4400" dirty="0" smtClean="0"/>
              <a:t> edition </a:t>
            </a:r>
            <a:endParaRPr lang="en-IN" sz="4400" dirty="0" smtClean="0"/>
          </a:p>
          <a:p>
            <a:r>
              <a:rPr lang="en-US" sz="4400" dirty="0" smtClean="0"/>
              <a:t>HARRISON’S PRINCIPLE OF INTERNAL MEDICINE; 21</a:t>
            </a:r>
            <a:r>
              <a:rPr lang="en-US" sz="4400" baseline="30000" dirty="0" smtClean="0"/>
              <a:t>ST</a:t>
            </a:r>
            <a:r>
              <a:rPr lang="en-US" sz="4400" dirty="0" smtClean="0"/>
              <a:t> edition</a:t>
            </a:r>
          </a:p>
          <a:p>
            <a:r>
              <a:rPr lang="en-US" sz="4400" dirty="0" smtClean="0"/>
              <a:t>TEXTBOOK OF CLINICAL MEDICINE by S.N </a:t>
            </a:r>
            <a:r>
              <a:rPr lang="en-US" sz="4400" dirty="0" err="1" smtClean="0"/>
              <a:t>Chugh</a:t>
            </a:r>
            <a:r>
              <a:rPr lang="en-US" sz="4400" dirty="0" smtClean="0"/>
              <a:t> ;5</a:t>
            </a:r>
            <a:r>
              <a:rPr lang="en-US" sz="4400" baseline="30000" dirty="0" smtClean="0"/>
              <a:t>th</a:t>
            </a:r>
            <a:r>
              <a:rPr lang="en-US" sz="4400" dirty="0" smtClean="0"/>
              <a:t> edition</a:t>
            </a:r>
            <a:endParaRPr lang="en-IN" sz="4400" dirty="0" smtClean="0"/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16000" y="4038600"/>
            <a:ext cx="11053763" cy="1231106"/>
          </a:xfrm>
        </p:spPr>
        <p:txBody>
          <a:bodyPr/>
          <a:lstStyle/>
          <a:p>
            <a:pPr algn="ctr"/>
            <a:r>
              <a:rPr lang="en-IN" sz="8000" dirty="0" smtClean="0"/>
              <a:t>QUESTION AND ANSWERS</a:t>
            </a:r>
            <a:endParaRPr lang="en-IN" sz="80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16000" y="4419600"/>
            <a:ext cx="11053763" cy="1231106"/>
          </a:xfrm>
        </p:spPr>
        <p:txBody>
          <a:bodyPr/>
          <a:lstStyle/>
          <a:p>
            <a:pPr algn="ctr"/>
            <a:r>
              <a:rPr lang="en-IN" sz="8000" dirty="0" smtClean="0"/>
              <a:t>THANK YOU....</a:t>
            </a:r>
            <a:endParaRPr lang="en-IN" sz="8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92</Words>
  <Application>Microsoft Office PowerPoint</Application>
  <PresentationFormat>Custom</PresentationFormat>
  <Paragraphs>28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Slide 1</vt:lpstr>
      <vt:lpstr>SPECIFIC LEARNING OBJECTIVES</vt:lpstr>
      <vt:lpstr>CONTENTS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REFERENCES</vt:lpstr>
      <vt:lpstr>QUESTION AND ANSWERS</vt:lpstr>
      <vt:lpstr>THANK YOU....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USER</cp:lastModifiedBy>
  <cp:revision>1</cp:revision>
  <dcterms:created xsi:type="dcterms:W3CDTF">2022-09-02T04:57:27Z</dcterms:created>
  <dcterms:modified xsi:type="dcterms:W3CDTF">2022-09-28T09:50:37Z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2022-09-01T00:00:00Z</vt:filetime>
  </property>
  <property fmtid="{D5CDD505-2E9C-101B-9397-08002B2CF9AE}" pid="3" name="LastSaved">
    <vt:filetime>2022-09-01T00:00:00Z</vt:filetime>
  </property>
</Properties>
</file>